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978" y="9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2021/7/22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2021/7/22</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2021/7/22</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2021/7/22</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2021/7/22</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2021/7/22</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2021/7/22</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2021/7/22</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3942184" y="2355726"/>
            <a:ext cx="4572000" cy="1336904"/>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学校：华中科技大学</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2" name="图片 1">
            <a:extLst>
              <a:ext uri="{FF2B5EF4-FFF2-40B4-BE49-F238E27FC236}">
                <a16:creationId xmlns:a16="http://schemas.microsoft.com/office/drawing/2014/main" id="{A296D205-FC1B-4A8F-A19B-56177C7132E8}"/>
              </a:ext>
            </a:extLst>
          </p:cNvPr>
          <p:cNvPicPr>
            <a:picLocks noChangeAspect="1"/>
          </p:cNvPicPr>
          <p:nvPr/>
        </p:nvPicPr>
        <p:blipFill rotWithShape="1">
          <a:blip r:embed="rId5"/>
          <a:srcRect l="22471" r="14200"/>
          <a:stretch/>
        </p:blipFill>
        <p:spPr>
          <a:xfrm>
            <a:off x="1331640" y="1846611"/>
            <a:ext cx="2231687" cy="235513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熟悉操作系统、数据结构；</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466939" cy="1077796"/>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本科专业排名前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5%</a:t>
            </a:r>
            <a:r>
              <a:rPr lang="zh-CN" altLang="en-US" sz="1100" dirty="0">
                <a:latin typeface="Arial" panose="020B0604020202020204" pitchFamily="34" charset="0"/>
                <a:ea typeface="微软雅黑" panose="020B0503020204020204" pitchFamily="34" charset="-122"/>
                <a:sym typeface="Wingdings" panose="05000000000000000000" pitchFamily="2" charset="2"/>
              </a:rPr>
              <a:t>，研究生专业排名前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25%</a:t>
            </a: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      </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23536" y="695151"/>
            <a:ext cx="3874741"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6" y="679620"/>
            <a:ext cx="3950157"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用机械臂完成无序摆放的物品的识别与分拣工作。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762419" y="3692094"/>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7212092" y="3728481"/>
            <a:ext cx="1386039" cy="1040975"/>
          </a:xfrm>
          <a:prstGeom prst="rect">
            <a:avLst/>
          </a:prstGeom>
        </p:spPr>
      </p:pic>
      <p:pic>
        <p:nvPicPr>
          <p:cNvPr id="20" name="图片 19">
            <a:extLst>
              <a:ext uri="{FF2B5EF4-FFF2-40B4-BE49-F238E27FC236}">
                <a16:creationId xmlns:a16="http://schemas.microsoft.com/office/drawing/2014/main" id="{19E64335-1260-46D7-B98B-0EE6220C7011}"/>
              </a:ext>
            </a:extLst>
          </p:cNvPr>
          <p:cNvPicPr/>
          <p:nvPr/>
        </p:nvPicPr>
        <p:blipFill>
          <a:blip r:embed="rId9"/>
          <a:stretch>
            <a:fillRect/>
          </a:stretch>
        </p:blipFill>
        <p:spPr>
          <a:xfrm>
            <a:off x="5220843" y="1395406"/>
            <a:ext cx="3071981" cy="2092393"/>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E7F11FD-1A82-4D66-8067-BD6A9E1EA720}"/>
              </a:ext>
            </a:extLst>
          </p:cNvPr>
          <p:cNvSpPr/>
          <p:nvPr/>
        </p:nvSpPr>
        <p:spPr>
          <a:xfrm>
            <a:off x="-179852" y="759680"/>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的机械臂视觉抓取控制</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800294" y="3741130"/>
            <a:ext cx="4104456" cy="1077796"/>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空间三维的手眼标定算法以及图像识别算法；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RRT</a:t>
            </a:r>
            <a:r>
              <a:rPr lang="zh-CN" altLang="en-US" sz="1100">
                <a:solidFill>
                  <a:prstClr val="black"/>
                </a:solidFill>
                <a:latin typeface="Arial" panose="020B0604020202020204" pitchFamily="34" charset="0"/>
                <a:ea typeface="微软雅黑" panose="020B0503020204020204" pitchFamily="34" charset="-122"/>
                <a:sym typeface="Wingdings" panose="05000000000000000000" pitchFamily="2" charset="2"/>
              </a:rPr>
              <a:t>的随机搜索树</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的运动规划算法应用；</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push </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和</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grasp</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VPG</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简化夹爪抓取策略；</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15" name="图片 14">
            <a:extLst>
              <a:ext uri="{FF2B5EF4-FFF2-40B4-BE49-F238E27FC236}">
                <a16:creationId xmlns:a16="http://schemas.microsoft.com/office/drawing/2014/main" id="{2C0342DC-9FB3-4809-8CF1-6720586BA103}"/>
              </a:ext>
            </a:extLst>
          </p:cNvPr>
          <p:cNvPicPr/>
          <p:nvPr/>
        </p:nvPicPr>
        <p:blipFill>
          <a:blip r:embed="rId3"/>
          <a:stretch>
            <a:fillRect/>
          </a:stretch>
        </p:blipFill>
        <p:spPr>
          <a:xfrm>
            <a:off x="4932040" y="977378"/>
            <a:ext cx="3720623" cy="2653465"/>
          </a:xfrm>
          <a:prstGeom prst="rect">
            <a:avLst/>
          </a:prstGeom>
        </p:spPr>
      </p:pic>
      <p:pic>
        <p:nvPicPr>
          <p:cNvPr id="2" name="图片 1">
            <a:extLst>
              <a:ext uri="{FF2B5EF4-FFF2-40B4-BE49-F238E27FC236}">
                <a16:creationId xmlns:a16="http://schemas.microsoft.com/office/drawing/2014/main" id="{4DFA89AC-FDD1-4A20-B76C-7799885EFBAF}"/>
              </a:ext>
            </a:extLst>
          </p:cNvPr>
          <p:cNvPicPr>
            <a:picLocks noChangeAspect="1"/>
          </p:cNvPicPr>
          <p:nvPr/>
        </p:nvPicPr>
        <p:blipFill>
          <a:blip r:embed="rId4"/>
          <a:stretch>
            <a:fillRect/>
          </a:stretch>
        </p:blipFill>
        <p:spPr>
          <a:xfrm>
            <a:off x="1052322" y="1276281"/>
            <a:ext cx="1800200" cy="2225247"/>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116782" y="1192444"/>
            <a:ext cx="4572000" cy="1076641"/>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完成机械臂无序分拣抓取的软件需求，包含仿真与实物测试；</a:t>
            </a:r>
            <a:endParaRPr lang="en-US" altLang="zh-CN" sz="1100" dirty="0">
              <a:latin typeface="Verdana" panose="020B0604030504040204" pitchFamily="34" charset="0"/>
              <a:ea typeface="微软雅黑" panose="020B0503020204020204" pitchFamily="34" charset="-122"/>
            </a:endParaRPr>
          </a:p>
          <a:p>
            <a:pPr marL="17145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设计机械臂相机标定的上位机开发应用，包含九点标定和空间</a:t>
            </a:r>
            <a:endParaRPr lang="en-US" altLang="zh-CN" sz="1100" dirty="0">
              <a:latin typeface="Verdana" panose="020B0604030504040204" pitchFamily="34" charset="0"/>
              <a:ea typeface="微软雅黑" panose="020B0503020204020204" pitchFamily="34" charset="-122"/>
            </a:endParaRPr>
          </a:p>
          <a:p>
            <a:pPr>
              <a:lnSpc>
                <a:spcPct val="150000"/>
              </a:lnSpc>
            </a:pPr>
            <a:r>
              <a:rPr lang="en-US" altLang="zh-CN" sz="1100" dirty="0">
                <a:latin typeface="Verdana" panose="020B0604030504040204" pitchFamily="34" charset="0"/>
                <a:ea typeface="微软雅黑" panose="020B0503020204020204" pitchFamily="34" charset="-122"/>
              </a:rPr>
              <a:t>   </a:t>
            </a:r>
            <a:r>
              <a:rPr lang="zh-CN" altLang="zh-CN" sz="1100" dirty="0">
                <a:latin typeface="Verdana" panose="020B0604030504040204" pitchFamily="34" charset="0"/>
                <a:ea typeface="微软雅黑" panose="020B0503020204020204" pitchFamily="34" charset="-122"/>
              </a:rPr>
              <a:t>三维标定；</a:t>
            </a:r>
            <a:endParaRPr lang="zh-CN" altLang="zh-CN" sz="1100" dirty="0"/>
          </a:p>
          <a:p>
            <a:pPr lvl="0">
              <a:lnSpc>
                <a:spcPct val="150000"/>
              </a:lnSpc>
            </a:pP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590179" y="1192444"/>
            <a:ext cx="4572000" cy="822726"/>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完成多个单板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功能测试，包含漫游切换、微波炉特性测试；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CQI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整改，提交代码</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0.8k;</a:t>
            </a: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处理多张问题单，主要涉及安全增强方面代码整改；</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6238</TotalTime>
  <Words>662</Words>
  <Application>Microsoft Office PowerPoint</Application>
  <PresentationFormat>全屏显示(16:9)</PresentationFormat>
  <Paragraphs>70</Paragraphs>
  <Slides>8</Slides>
  <Notes>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 Unicode MS</vt:lpstr>
      <vt:lpstr>等线</vt:lpstr>
      <vt:lpstr>宋体</vt:lpstr>
      <vt:lpstr>微软雅黑</vt:lpstr>
      <vt:lpstr>Arial</vt:lpstr>
      <vt:lpstr>Calibri</vt:lpstr>
      <vt:lpstr>Times New Roman</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511</cp:revision>
  <dcterms:created xsi:type="dcterms:W3CDTF">2014-08-23T07:50:08Z</dcterms:created>
  <dcterms:modified xsi:type="dcterms:W3CDTF">2021-07-22T01:38:35Z</dcterms:modified>
</cp:coreProperties>
</file>